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4"/>
  </p:notesMasterIdLst>
  <p:handoutMasterIdLst>
    <p:handoutMasterId r:id="rId5"/>
  </p:handoutMasterIdLst>
  <p:sldIdLst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00417E"/>
    <a:srgbClr val="CCD9E5"/>
    <a:srgbClr val="001D41"/>
    <a:srgbClr val="00407A"/>
    <a:srgbClr val="1D8DB0"/>
    <a:srgbClr val="2F4D5D"/>
    <a:srgbClr val="DCE7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23DD4-0D8F-42BF-03D6-502415FC1AAF}" v="2" dt="2024-10-09T09:54:02.751"/>
    <p1510:client id="{CA0D525A-2713-A843-8F3B-3627E917FE48}" v="41" dt="2024-10-07T17:10:1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6241"/>
  </p:normalViewPr>
  <p:slideViewPr>
    <p:cSldViewPr snapToGrid="0" snapToObjects="1">
      <p:cViewPr varScale="1">
        <p:scale>
          <a:sx n="102" d="100"/>
          <a:sy n="102" d="100"/>
        </p:scale>
        <p:origin x="10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5/10/relationships/revisionInfo" Target="revisionInfo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9"/>
            <a:ext cx="5283534" cy="1380672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  <p:pic>
        <p:nvPicPr>
          <p:cNvPr id="2" name="Afbeelding 1" descr="Afbeelding met hemel, wolk, boom, buitenshuis&#10;&#10;Automatisch gegenereerde beschrijving">
            <a:extLst>
              <a:ext uri="{FF2B5EF4-FFF2-40B4-BE49-F238E27FC236}">
                <a16:creationId xmlns:a16="http://schemas.microsoft.com/office/drawing/2014/main" id="{DA484900-A2DD-A037-AEFC-73FE156CB5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0000" y="0"/>
            <a:ext cx="7298098" cy="6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9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atst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schermopname, Elektrisch blauw, Lettertype&#10;&#10;Automatisch gegenereerde beschrijving">
            <a:extLst>
              <a:ext uri="{FF2B5EF4-FFF2-40B4-BE49-F238E27FC236}">
                <a16:creationId xmlns:a16="http://schemas.microsoft.com/office/drawing/2014/main" id="{6D73E500-2118-B683-D4F6-FD660F3537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2941C-962B-DF96-2171-79EB62385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8730" y="212361"/>
            <a:ext cx="1995256" cy="299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0BFBC-409E-5CCF-F88E-7DCB964CFE77}"/>
              </a:ext>
            </a:extLst>
          </p:cNvPr>
          <p:cNvSpPr txBox="1"/>
          <p:nvPr userDrawn="1"/>
        </p:nvSpPr>
        <p:spPr>
          <a:xfrm>
            <a:off x="2816439" y="2591527"/>
            <a:ext cx="96300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rather have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that can't be answered</a:t>
            </a:r>
            <a:b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rgbClr val="0041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answers that can't be questioned.</a:t>
            </a:r>
            <a:endParaRPr lang="en-GB" sz="4000" dirty="0">
              <a:solidFill>
                <a:srgbClr val="0041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DFB17-DA44-2E6C-956F-837D5CF9A347}"/>
              </a:ext>
            </a:extLst>
          </p:cNvPr>
          <p:cNvSpPr txBox="1"/>
          <p:nvPr userDrawn="1"/>
        </p:nvSpPr>
        <p:spPr>
          <a:xfrm>
            <a:off x="9391896" y="4765573"/>
            <a:ext cx="2968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5E77"/>
                </a:solidFill>
              </a:rPr>
              <a:t>Richard P. Feynman</a:t>
            </a:r>
          </a:p>
        </p:txBody>
      </p:sp>
    </p:spTree>
    <p:extLst>
      <p:ext uri="{BB962C8B-B14F-4D97-AF65-F5344CB8AC3E}">
        <p14:creationId xmlns:p14="http://schemas.microsoft.com/office/powerpoint/2010/main" val="277737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6235C20E-3391-4145-4D84-53842E90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2">
            <a:extLst>
              <a:ext uri="{FF2B5EF4-FFF2-40B4-BE49-F238E27FC236}">
                <a16:creationId xmlns:a16="http://schemas.microsoft.com/office/drawing/2014/main" id="{78D2F004-28B6-C370-D870-67D28C32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1AE2BA5A-EDBB-7957-59A2-5BB98B0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846E527-02A1-754A-9B67-B58DABD12B01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BDB9EC-0874-2647-AB98-1103A741C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667" y="1730828"/>
            <a:ext cx="52835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8" name="Afbeelding 7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495572-740C-622D-A0A0-55B335E87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3DAE7C1F-2FF5-D159-64D6-93BFDEDD4C19}"/>
              </a:ext>
            </a:extLst>
          </p:cNvPr>
          <p:cNvSpPr txBox="1">
            <a:spLocks/>
          </p:cNvSpPr>
          <p:nvPr userDrawn="1"/>
        </p:nvSpPr>
        <p:spPr>
          <a:xfrm>
            <a:off x="6333667" y="4484914"/>
            <a:ext cx="5283534" cy="6422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nl-BE" sz="2000" b="0" i="0" baseline="0" dirty="0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schermopname, blauw, Elektrisch blauw, ontwerp&#10;&#10;Automatisch gegenereerde beschrijving">
            <a:extLst>
              <a:ext uri="{FF2B5EF4-FFF2-40B4-BE49-F238E27FC236}">
                <a16:creationId xmlns:a16="http://schemas.microsoft.com/office/drawing/2014/main" id="{B40E423F-CCF8-4A62-41BB-2C22CAC74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D96485BC-8D44-B69E-01B8-A8905B4AA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pic>
        <p:nvPicPr>
          <p:cNvPr id="2" name="Afbeelding 1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5DDC59BD-319A-966E-C8B8-3E1004F142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9045" y="5969498"/>
            <a:ext cx="2520000" cy="4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4EC68AA2-2D4D-9358-FDCD-0AB4A36B5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8895"/>
          <a:stretch/>
        </p:blipFill>
        <p:spPr>
          <a:xfrm>
            <a:off x="0" y="6210000"/>
            <a:ext cx="12193200" cy="64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72C2555-2A82-CBD8-F3D5-ECB72508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01A8B63-1F44-5094-9E16-440828CE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2232000"/>
            <a:ext cx="11006400" cy="382064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atum 1">
            <a:extLst>
              <a:ext uri="{FF2B5EF4-FFF2-40B4-BE49-F238E27FC236}">
                <a16:creationId xmlns:a16="http://schemas.microsoft.com/office/drawing/2014/main" id="{0800F0F6-2580-A7F4-6C3B-FCBE3B45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F52CA13D-CC20-034F-8D4D-5C3038626ED9}" type="datetime1">
              <a:rPr lang="nl-BE" smtClean="0"/>
              <a:t>3/11/2024</a:t>
            </a:fld>
            <a:endParaRPr lang="nl-NL"/>
          </a:p>
        </p:txBody>
      </p:sp>
      <p:sp>
        <p:nvSpPr>
          <p:cNvPr id="12" name="Tijdelijke aanduiding voor voettekst 2">
            <a:extLst>
              <a:ext uri="{FF2B5EF4-FFF2-40B4-BE49-F238E27FC236}">
                <a16:creationId xmlns:a16="http://schemas.microsoft.com/office/drawing/2014/main" id="{2B0CAF9A-06B9-89E3-D639-32642193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C47622DA-7D0D-EF6F-EDC9-CE38B7D8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16" name="Afbeelding 15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825D72AF-77F4-F0F0-241A-76BB519EF5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1EC811A3-D471-16F1-F5F7-188800F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 rot="16200000">
            <a:off x="-1124411" y="1629838"/>
            <a:ext cx="5011676" cy="2237771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BA570E8-5D95-B3F1-8C6F-957AE9CDC0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368000"/>
            <a:ext cx="11006402" cy="4656706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4D4271-ACDB-A14F-8429-E0287B1D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680400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399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ED9010BD-3FA3-6D64-D974-8B02411BFB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6000" y="1688675"/>
            <a:ext cx="11006402" cy="4363971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Afbeelding 10" descr="Afbeelding met Graphics, cirkel, ontwerp&#10;&#10;Automatisch gegenereerde beschrijving">
            <a:extLst>
              <a:ext uri="{FF2B5EF4-FFF2-40B4-BE49-F238E27FC236}">
                <a16:creationId xmlns:a16="http://schemas.microsoft.com/office/drawing/2014/main" id="{C5F47133-76D0-7365-C888-86F5F1E4F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 l="7150" t="5136" r="-7150" b="-3030"/>
          <a:stretch/>
        </p:blipFill>
        <p:spPr>
          <a:xfrm>
            <a:off x="0" y="0"/>
            <a:ext cx="8401050" cy="367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7AFCF3-4166-1A2B-AFC2-DF8ABF0F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1"/>
            <a:ext cx="11006401" cy="696988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6112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038E-4067-FD4F-B7DA-F6DA5F5270E5}" type="datetime1">
              <a:rPr lang="nl-BE" smtClean="0"/>
              <a:t>3/11/2024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576000"/>
            <a:ext cx="11006401" cy="553553"/>
          </a:xfrm>
        </p:spPr>
        <p:txBody>
          <a:bodyPr/>
          <a:lstStyle>
            <a:lvl1pPr>
              <a:defRPr>
                <a:solidFill>
                  <a:srgbClr val="00407A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359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6" y="898071"/>
            <a:ext cx="9931733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pagina">
    <p:bg>
      <p:bgPr>
        <a:solidFill>
          <a:srgbClr val="CC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typografie, ontwerp&#10;&#10;Automatisch gegenereerde beschrijving">
            <a:extLst>
              <a:ext uri="{FF2B5EF4-FFF2-40B4-BE49-F238E27FC236}">
                <a16:creationId xmlns:a16="http://schemas.microsoft.com/office/drawing/2014/main" id="{989F9A73-96CE-FEED-DC36-96369D24E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124086" y="1600200"/>
            <a:ext cx="5014876" cy="22392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5F0D7E60-AB2F-7312-3DE2-B9E5D42F7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267" y="898071"/>
            <a:ext cx="3789434" cy="3396343"/>
          </a:xfrm>
        </p:spPr>
        <p:txBody>
          <a:bodyPr anchor="ctr" anchorCtr="0">
            <a:normAutofit/>
          </a:bodyPr>
          <a:lstStyle>
            <a:lvl1pPr>
              <a:defRPr sz="4000" b="1" i="0" baseline="0">
                <a:solidFill>
                  <a:srgbClr val="00417E"/>
                </a:solidFill>
                <a:latin typeface="Arial" panose="020B0604020202020204" pitchFamily="34" charset="0"/>
              </a:defRPr>
            </a:lvl1pPr>
          </a:lstStyle>
          <a:p>
            <a:r>
              <a:rPr lang="nl-NL" dirty="0"/>
              <a:t>﻿Klikken om </a:t>
            </a:r>
            <a:br>
              <a:rPr lang="nl-NL" dirty="0"/>
            </a:br>
            <a:r>
              <a:rPr lang="nl-NL" dirty="0"/>
              <a:t>een titel toe </a:t>
            </a:r>
            <a:br>
              <a:rPr lang="nl-NL" dirty="0"/>
            </a:br>
            <a:r>
              <a:rPr lang="nl-NL" dirty="0"/>
              <a:t>te voegen</a:t>
            </a:r>
            <a:endParaRPr lang="nl-BE" dirty="0"/>
          </a:p>
        </p:txBody>
      </p:sp>
      <p:sp>
        <p:nvSpPr>
          <p:cNvPr id="17" name="Tijdelijke aanduiding voor datum 3">
            <a:extLst>
              <a:ext uri="{FF2B5EF4-FFF2-40B4-BE49-F238E27FC236}">
                <a16:creationId xmlns:a16="http://schemas.microsoft.com/office/drawing/2014/main" id="{98E7770F-9DD8-88A0-F8BC-6063FE0C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0" y="6210000"/>
            <a:ext cx="720000" cy="648000"/>
          </a:xfrm>
        </p:spPr>
        <p:txBody>
          <a:bodyPr/>
          <a:lstStyle/>
          <a:p>
            <a:fld id="{D15822B7-9EF6-9542-AF10-CD505E021A84}" type="datetime1">
              <a:rPr lang="nl-BE" smtClean="0"/>
              <a:t>3/11/2024</a:t>
            </a:fld>
            <a:endParaRPr lang="nl-NL"/>
          </a:p>
        </p:txBody>
      </p:sp>
      <p:sp>
        <p:nvSpPr>
          <p:cNvPr id="18" name="Tijdelijke aanduiding voor voettekst 4">
            <a:extLst>
              <a:ext uri="{FF2B5EF4-FFF2-40B4-BE49-F238E27FC236}">
                <a16:creationId xmlns:a16="http://schemas.microsoft.com/office/drawing/2014/main" id="{CB32BB89-83FA-D527-382C-95DAFF65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52003" y="6210000"/>
            <a:ext cx="4993200" cy="648000"/>
          </a:xfrm>
        </p:spPr>
        <p:txBody>
          <a:bodyPr/>
          <a:lstStyle/>
          <a:p>
            <a:endParaRPr lang="nl-NL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07D528CB-9038-C329-9851-EDF0F253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pic>
        <p:nvPicPr>
          <p:cNvPr id="2" name="Afbeelding 3" descr="Afbeelding met gras, buitenshuis, wolk, hemel&#10;&#10;Automatisch gegenereerde beschrijving">
            <a:extLst>
              <a:ext uri="{FF2B5EF4-FFF2-40B4-BE49-F238E27FC236}">
                <a16:creationId xmlns:a16="http://schemas.microsoft.com/office/drawing/2014/main" id="{AF8685C7-C8AA-C20D-CF42-440CFD72FA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8150" y="1243013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910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BDB821E-3E44-1141-8C7B-FEB07B979251}"/>
              </a:ext>
            </a:extLst>
          </p:cNvPr>
          <p:cNvSpPr/>
          <p:nvPr userDrawn="1"/>
        </p:nvSpPr>
        <p:spPr>
          <a:xfrm>
            <a:off x="0" y="6210000"/>
            <a:ext cx="12193200" cy="648000"/>
          </a:xfrm>
          <a:prstGeom prst="rect">
            <a:avLst/>
          </a:prstGeom>
          <a:solidFill>
            <a:srgbClr val="001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576000"/>
            <a:ext cx="11041200" cy="680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836000"/>
            <a:ext cx="11041200" cy="4046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C33DDE8-63FF-C642-9F3A-0B773DD34821}" type="datetime1">
              <a:rPr lang="nl-BE" smtClean="0"/>
              <a:t>3/11/2024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052003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 descr="Afbeelding met Lettertype, Graphics, logo, schermopname&#10;&#10;Automatisch gegenereerde beschrijving">
            <a:extLst>
              <a:ext uri="{FF2B5EF4-FFF2-40B4-BE49-F238E27FC236}">
                <a16:creationId xmlns:a16="http://schemas.microsoft.com/office/drawing/2014/main" id="{15E13232-C638-6951-DDA6-89141A14C2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0602" y="6357900"/>
            <a:ext cx="1655999" cy="3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50" r:id="rId3"/>
    <p:sldLayoutId id="2147483664" r:id="rId4"/>
    <p:sldLayoutId id="2147483667" r:id="rId5"/>
    <p:sldLayoutId id="2147483665" r:id="rId6"/>
    <p:sldLayoutId id="2147483663" r:id="rId7"/>
    <p:sldLayoutId id="2147483661" r:id="rId8"/>
    <p:sldLayoutId id="2147483669" r:id="rId9"/>
    <p:sldLayoutId id="2147483666" r:id="rId10"/>
    <p:sldLayoutId id="2147483670" r:id="rId11"/>
    <p:sldLayoutId id="21474836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00407A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rgbClr val="00407A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407A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407A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407A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 Converter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3657600"/>
            <a:ext cx="45720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Schakelende voeding voor een hogere spanning te bekomen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557784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Jan Genoe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5760720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Februari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914400" y="2084831"/>
            <a:ext cx="914400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3000" b="0" i="0">
                <a:latin typeface="Calibri"/>
              </a:rPr>
              <a:t># Boost Converter of Step-up Converter</a:t>
            </a:r>
            <a:endParaRPr sz="3000" b="0" i="0"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179576"/>
            <a:ext cx="6705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D46983B72C424C88FBCD0E1DECCF85" ma:contentTypeVersion="12" ma:contentTypeDescription="Een nieuw document maken." ma:contentTypeScope="" ma:versionID="5846a7b120efa31d6a09f58a7faac088">
  <xsd:schema xmlns:xsd="http://www.w3.org/2001/XMLSchema" xmlns:xs="http://www.w3.org/2001/XMLSchema" xmlns:p="http://schemas.microsoft.com/office/2006/metadata/properties" xmlns:ns2="32eed89f-79b4-417e-a160-85df67bb5f7d" xmlns:ns3="d1743567-cb3e-4b14-8a71-e30f49f9e94e" targetNamespace="http://schemas.microsoft.com/office/2006/metadata/properties" ma:root="true" ma:fieldsID="31dca94b58fe67baedc934845f394aed" ns2:_="" ns3:_="">
    <xsd:import namespace="32eed89f-79b4-417e-a160-85df67bb5f7d"/>
    <xsd:import namespace="d1743567-cb3e-4b14-8a71-e30f49f9e94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ed89f-79b4-417e-a160-85df67bb5f7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43567-cb3e-4b14-8a71-e30f49f9e94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8b6fc0cd-01fe-45a4-a6f7-42bcc5426b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3A7949-1B93-457F-8888-53CC8A016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1BC25-83D8-41F7-BBD9-DAE88966D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ed89f-79b4-417e-a160-85df67bb5f7d"/>
    <ds:schemaRef ds:uri="d1743567-cb3e-4b14-8a71-e30f49f9e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Office-thema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Cursus</dc:title>
  <dc:creator>Jan.Genoe@kuleuven.be</dc:creator>
  <cp:lastModifiedBy>Jan Genoe</cp:lastModifiedBy>
  <cp:revision>56</cp:revision>
  <dcterms:created xsi:type="dcterms:W3CDTF">2017-06-28T07:18:12Z</dcterms:created>
  <dcterms:modified xsi:type="dcterms:W3CDTF">2024-11-03T19:51:20Z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2024-10-17T15:52:38Z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fdd8f9f5-339b-486a-8f6c-0df41948ee7e</vt:lpwstr>
  </property>
  <property fmtid="{D5CDD505-2E9C-101B-9397-08002B2CF9AE}" pid="8" name="MSIP_Label_f0eba32c-0974-4663-a3a1-3cd8c30938e9_ContentBits">
    <vt:lpwstr>0</vt:lpwstr>
  </property>
</Properties>
</file>